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50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56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09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6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00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44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1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8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44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61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9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19492-5D4A-447B-BC27-498B370F609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66A5-EE8E-4E60-936B-AE9124E74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2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-2"/>
            <a:ext cx="51435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86312" y="533400"/>
            <a:ext cx="4343400" cy="54864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華康娃娃W5破音字1" panose="040B0500000000000000" pitchFamily="82" charset="-120"/>
                <a:ea typeface="華康娃娃W5破音字1" panose="040B0500000000000000" pitchFamily="82" charset="-120"/>
              </a:rPr>
              <a:t>一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年級 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/>
            </a:r>
            <a:b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</a:b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 國際教育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/>
            </a:r>
            <a:b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</a:b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/>
            </a:r>
            <a:b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</a:b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節慶卡片交換</a:t>
            </a:r>
          </a:p>
        </p:txBody>
      </p:sp>
    </p:spTree>
    <p:extLst>
      <p:ext uri="{BB962C8B-B14F-4D97-AF65-F5344CB8AC3E}">
        <p14:creationId xmlns:p14="http://schemas.microsoft.com/office/powerpoint/2010/main" val="198898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85800"/>
            <a:ext cx="7391400" cy="556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4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Chinese New Year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中國新年</a:t>
            </a:r>
            <a:endParaRPr lang="en-US" altLang="zh-TW" sz="4400" dirty="0" smtClean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  <a:p>
            <a:pPr marL="0" indent="0">
              <a:buNone/>
            </a:pPr>
            <a:endParaRPr lang="en-US" altLang="zh-TW" sz="4400" dirty="0" smtClean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Chinse Zodiac</a:t>
            </a:r>
          </a:p>
          <a:p>
            <a:pPr marL="0" indent="0">
              <a:buNone/>
            </a:pPr>
            <a:r>
              <a:rPr lang="zh-TW" altLang="en-US" sz="44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生肖</a:t>
            </a:r>
            <a:endParaRPr lang="en-US" altLang="zh-TW" sz="4400" dirty="0" smtClean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  <a:p>
            <a:pPr marL="0" indent="0">
              <a:buNone/>
            </a:pPr>
            <a:endParaRPr lang="zh-TW" altLang="en-US" sz="44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09561"/>
            <a:ext cx="2733675" cy="629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8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www.mapsofworld.com/world-political-map-20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2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560292" y="1295400"/>
            <a:ext cx="6441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Dear friend,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Hi, my name is ________.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_____ years old.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a _______ </a:t>
            </a:r>
            <a:endParaRPr lang="en-US" altLang="zh-TW" sz="36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 like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to sing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endParaRPr lang="zh-TW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2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560292" y="1295400"/>
            <a:ext cx="6441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Dear friend,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Hi, my name is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Andy 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7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years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old.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a </a:t>
            </a:r>
            <a:r>
              <a:rPr lang="en-US" altLang="zh-TW" sz="3600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boy   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 like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en-US" altLang="zh-TW" sz="3600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dance/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sing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endParaRPr lang="zh-TW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560292" y="1295400"/>
            <a:ext cx="6441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Dear friend,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Hi, my name is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Nina 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7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years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old. 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I’m a </a:t>
            </a:r>
            <a:r>
              <a:rPr lang="en-US" altLang="zh-TW" sz="3600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girl     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 like </a:t>
            </a:r>
            <a:r>
              <a:rPr lang="en-US" altLang="zh-TW" sz="3600" u="sng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600" u="sng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to dance</a:t>
            </a:r>
            <a:r>
              <a:rPr lang="en-US" altLang="zh-TW" sz="360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zh-TW" altLang="zh-TW" sz="3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endParaRPr lang="zh-TW" alt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9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我們知道，台灣，是我們的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國家。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華康娃娃W5注音字" panose="040B0500000000000000" pitchFamily="82" charset="-120"/>
              <a:ea typeface="華康娃娃W5注音字" panose="040B05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419350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01678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9718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想一想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，除了台灣之外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，你還知道有哪一些國家？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華康娃娃W5注音字" panose="040B0500000000000000" pitchFamily="82" charset="-120"/>
              <a:ea typeface="華康娃娃W5注音字" panose="040B0500000000000000" pitchFamily="8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24200"/>
            <a:ext cx="3733800" cy="34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9242283" cy="6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65" y="1752599"/>
            <a:ext cx="3413767" cy="256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4816884"/>
            <a:ext cx="333374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809">
            <a:off x="108862" y="4839700"/>
            <a:ext cx="1556528" cy="18821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599" y="-360807"/>
            <a:ext cx="4166653" cy="62613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美國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>the U.S.A.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045">
            <a:off x="5370287" y="4736947"/>
            <a:ext cx="3583520" cy="1886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691">
            <a:off x="48108" y="962507"/>
            <a:ext cx="3614737" cy="36147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" b="99250" l="10000" r="90000">
                        <a14:foregroundMark x1="53000" y1="26500" x2="53000" y2="21000"/>
                        <a14:foregroundMark x1="58000" y1="28250" x2="58000" y2="22250"/>
                        <a14:foregroundMark x1="47500" y1="61500" x2="59000" y2="55750"/>
                        <a14:foregroundMark x1="45500" y1="57250" x2="57250" y2="55500"/>
                        <a14:foregroundMark x1="42000" y1="58750" x2="41000" y2="53000"/>
                        <a14:foregroundMark x1="39000" y1="57250" x2="34500" y2="52750"/>
                        <a14:foregroundMark x1="30750" y1="63000" x2="32000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5" y="2866980"/>
            <a:ext cx="2110831" cy="21108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6" y="323850"/>
            <a:ext cx="1451365" cy="110013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596143" y="1404935"/>
            <a:ext cx="15696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白宮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477000" y="3666593"/>
            <a:ext cx="29546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自由女神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26137" y="6215899"/>
            <a:ext cx="22621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好萊塢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23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33550"/>
            <a:ext cx="308750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加拿大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Canada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323">
            <a:off x="-53571" y="996764"/>
            <a:ext cx="3171825" cy="3171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45315"/>
            <a:ext cx="3505200" cy="228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65706"/>
            <a:ext cx="3436925" cy="257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9" l="1208" r="99396">
                        <a14:foregroundMark x1="48036" y1="12444" x2="48338" y2="4000"/>
                        <a14:foregroundMark x1="65559" y1="36000" x2="68278" y2="36667"/>
                        <a14:foregroundMark x1="63746" y1="32444" x2="67069" y2="34444"/>
                        <a14:foregroundMark x1="38369" y1="32222" x2="35347" y2="35111"/>
                        <a14:foregroundMark x1="25680" y1="38667" x2="23867" y2="37556"/>
                        <a14:foregroundMark x1="26284" y1="41778" x2="27492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141">
            <a:off x="2452539" y="3121229"/>
            <a:ext cx="2410121" cy="3276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876">
            <a:off x="4812297" y="4089253"/>
            <a:ext cx="41148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5501610" y="1287219"/>
            <a:ext cx="36471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愛斯基摩人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93299" y="1336188"/>
            <a:ext cx="15696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楓樹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00801" y="6084374"/>
            <a:ext cx="2262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楓糖漿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-61132" y="3990950"/>
            <a:ext cx="2262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北極熊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8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52744"/>
            <a:ext cx="2593161" cy="390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1384593"/>
            <a:ext cx="2402609" cy="320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巴基斯坦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Pakistan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809">
            <a:off x="5580114" y="4163854"/>
            <a:ext cx="3300468" cy="2200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945">
            <a:off x="-27493" y="1307914"/>
            <a:ext cx="3355748" cy="3355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7" y="3587213"/>
            <a:ext cx="2130028" cy="320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3393299" y="1336188"/>
            <a:ext cx="15696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板球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58000" y="1336187"/>
            <a:ext cx="226215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馬拉拉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438400" y="5754469"/>
            <a:ext cx="15696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優格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23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0175"/>
            <a:ext cx="287464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2771394" cy="472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白俄羅斯</a:t>
            </a:r>
            <a:r>
              <a:rPr lang="zh-TW" altLang="en-US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Belarus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394">
            <a:off x="5609151" y="4663800"/>
            <a:ext cx="3209391" cy="16046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71600"/>
            <a:ext cx="2838450" cy="238784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53702" y="4114800"/>
            <a:ext cx="29546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傳統服飾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3858211"/>
            <a:ext cx="1919590" cy="287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1628775" y="5943600"/>
            <a:ext cx="364715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馬鈴薯巴卡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05497" y="1149124"/>
            <a:ext cx="156966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刺繡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6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03" y="1447798"/>
            <a:ext cx="2816496" cy="423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4"/>
          <a:stretch/>
        </p:blipFill>
        <p:spPr>
          <a:xfrm>
            <a:off x="152400" y="990600"/>
            <a:ext cx="2585884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摩爾多瓦</a:t>
            </a:r>
            <a:r>
              <a:rPr lang="zh-TW" altLang="en-US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Moldova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296">
            <a:off x="5432281" y="4576622"/>
            <a:ext cx="3521941" cy="1760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3124200" cy="208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5785003" y="1419223"/>
            <a:ext cx="295465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傳統服飾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4600" y="5987383"/>
            <a:ext cx="295465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金色蛋糕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/>
          <a:stretch/>
        </p:blipFill>
        <p:spPr>
          <a:xfrm>
            <a:off x="2714471" y="1607263"/>
            <a:ext cx="2978948" cy="244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3207097" y="3849469"/>
            <a:ext cx="226215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娃娃W5注音字" panose="040B0500000000000000" pitchFamily="82" charset="-120"/>
                <a:ea typeface="華康娃娃W5注音字" panose="040B0500000000000000" pitchFamily="82" charset="-120"/>
                <a:cs typeface="+mj-cs"/>
              </a:rPr>
              <a:t>吸血鬼</a:t>
            </a:r>
            <a:endParaRPr lang="zh-TW" altLang="en-US" sz="3600" dirty="0">
              <a:latin typeface="華康娃娃W5注音字" panose="040B0500000000000000" pitchFamily="82" charset="-120"/>
              <a:ea typeface="華康娃娃W5注音字" panose="040B0500000000000000" pitchFamily="8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5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147</Words>
  <Application>Microsoft Office PowerPoint</Application>
  <PresentationFormat>如螢幕大小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一年級   國際教育  節慶卡片交換</vt:lpstr>
      <vt:lpstr>我們知道，台灣，是我們的國家。</vt:lpstr>
      <vt:lpstr>想一想，除了台灣之外，你還知道有哪一些國家？</vt:lpstr>
      <vt:lpstr>PowerPoint 簡報</vt:lpstr>
      <vt:lpstr>美國 the U.S.A.</vt:lpstr>
      <vt:lpstr>加拿大 Canada</vt:lpstr>
      <vt:lpstr>巴基斯坦 Pakistan</vt:lpstr>
      <vt:lpstr>白俄羅斯 Belarus</vt:lpstr>
      <vt:lpstr>摩爾多瓦 Moldova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國際教育</dc:title>
  <dc:creator>吳岱螢</dc:creator>
  <cp:lastModifiedBy>吳岱螢</cp:lastModifiedBy>
  <cp:revision>26</cp:revision>
  <dcterms:created xsi:type="dcterms:W3CDTF">2015-12-09T05:59:03Z</dcterms:created>
  <dcterms:modified xsi:type="dcterms:W3CDTF">2015-12-21T01:02:25Z</dcterms:modified>
</cp:coreProperties>
</file>